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57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619E9A-23D7-4DA9-987D-0E050F25EE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40250C6-77FA-4A30-AE68-8BE0B6A8EA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C2926F6-ECFB-4464-BEA0-DE4514C8E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BBFEB-8F5D-4EB9-A9D0-93526F3920C8}" type="datetimeFigureOut">
              <a:rPr lang="de-DE" smtClean="0"/>
              <a:t>03.02.2023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2C7FC2-978E-4D13-8B10-1EFF52C92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1CF11F-1F49-4FB4-AA5A-F5DC3B25F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5C0EF-2F1B-404B-B23C-5868ABA40D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9532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7AC204-1980-4241-8EDF-7EC739B48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02591ED-A9A2-4AE5-A615-D96BB2A2F0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3E31EB-FD55-470B-A6AF-555BC4869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BBFEB-8F5D-4EB9-A9D0-93526F3920C8}" type="datetimeFigureOut">
              <a:rPr lang="de-DE" smtClean="0"/>
              <a:t>03.02.2023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39D51F-DB9C-416A-8295-26BF0F35B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69EAE0D-4A7C-4151-9A3B-C9F5819EE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5C0EF-2F1B-404B-B23C-5868ABA40D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574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D49614B-C52A-4571-B1B1-32509A982B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3838BC0-48D0-4A74-A53B-332C7716F7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39B47DD-727C-4E08-99FF-E911CD127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BBFEB-8F5D-4EB9-A9D0-93526F3920C8}" type="datetimeFigureOut">
              <a:rPr lang="de-DE" smtClean="0"/>
              <a:t>03.02.2023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A77214-52A5-4026-8146-FFD063174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D6E1C3B-F83A-4785-900B-15A2E0D2A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5C0EF-2F1B-404B-B23C-5868ABA40D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6298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9A60E9-2558-4136-AC17-1D713E07F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2DFC4C4-1870-43F3-94F4-568AE4CDB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20F6E6-E2F0-4475-9B5F-776D2EB74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BBFEB-8F5D-4EB9-A9D0-93526F3920C8}" type="datetimeFigureOut">
              <a:rPr lang="de-DE" smtClean="0"/>
              <a:t>03.02.2023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B4F38B-6002-4A09-9AAA-D10F42097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568141-A968-44A6-8F94-942E134DF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5C0EF-2F1B-404B-B23C-5868ABA40D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2376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984C7E-1DAF-416E-9077-7956FA955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C953A29-F1F3-4242-A517-B5B9E178F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EA37C1-801A-4347-9D4D-11BD5C151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BBFEB-8F5D-4EB9-A9D0-93526F3920C8}" type="datetimeFigureOut">
              <a:rPr lang="de-DE" smtClean="0"/>
              <a:t>03.02.2023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F8B828D-E0D2-41D4-8D99-588BEA409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957EC2-E3C3-4D54-976F-00AD4BC8E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5C0EF-2F1B-404B-B23C-5868ABA40D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258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E3DBFF-09F1-443C-8CDF-28EFACD65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634B0C-4858-4448-89E1-899A2E366A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E7A7A3F-9499-4829-ACBE-4EDDC34967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6C79672-9526-469C-BEB0-F0C696402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BBFEB-8F5D-4EB9-A9D0-93526F3920C8}" type="datetimeFigureOut">
              <a:rPr lang="de-DE" smtClean="0"/>
              <a:t>03.02.2023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0ED86E7-2249-4459-B1F8-5EC5DACD5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841EE0A-DF5D-4D47-B115-B8BEF8BBA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5C0EF-2F1B-404B-B23C-5868ABA40D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0481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C828B4-C342-45C1-9C29-693B3E0FB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730559E-5626-48F1-9B2D-8C67661EE6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1C7482C-FDDD-4DCD-A57F-6216BE4972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53A6C65-A351-4024-A374-7E0E72FD61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460FF73-B7EA-49D7-8418-E1F1C046ED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EA45109-5064-447B-85D4-EBC544959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BBFEB-8F5D-4EB9-A9D0-93526F3920C8}" type="datetimeFigureOut">
              <a:rPr lang="de-DE" smtClean="0"/>
              <a:t>03.02.2023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D7C431B-62C9-460E-A554-1F3C72E37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1BAB5A5-4F4F-4875-92A5-D9E9B07B8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5C0EF-2F1B-404B-B23C-5868ABA40D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3312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9EFA37-17B6-4A93-A761-26300B34B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FD19F39-6ABC-4CF8-8097-315211373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BBFEB-8F5D-4EB9-A9D0-93526F3920C8}" type="datetimeFigureOut">
              <a:rPr lang="de-DE" smtClean="0"/>
              <a:t>03.02.2023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37FF268-DF8B-4D2D-B6A6-90E2A4B52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EF35C44-07FC-4781-A480-A5EA36DA1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5C0EF-2F1B-404B-B23C-5868ABA40D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5670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C84DA7F-A826-43AD-954C-27B5617E5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BBFEB-8F5D-4EB9-A9D0-93526F3920C8}" type="datetimeFigureOut">
              <a:rPr lang="de-DE" smtClean="0"/>
              <a:t>03.02.2023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46D2B52-81B3-4BFF-A30F-E06CEC263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578E250-681A-4F13-A156-FFC4617ED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5C0EF-2F1B-404B-B23C-5868ABA40D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3767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63E81C-7CA6-4F67-8DDB-0C48E7CB4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03B608F-18F7-4C61-8089-AE7162042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200E9DA-CC1E-4737-899E-EB9526E0E8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7B22001-489F-41DD-8BDD-231C825A4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BBFEB-8F5D-4EB9-A9D0-93526F3920C8}" type="datetimeFigureOut">
              <a:rPr lang="de-DE" smtClean="0"/>
              <a:t>03.02.2023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BEB3087-0C6E-4EA3-93CF-276E2F905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D015249-32E4-486F-9281-9CD8BC29C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5C0EF-2F1B-404B-B23C-5868ABA40D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1077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3E01CA-6ED9-4FE3-A7EA-CE74C7D2D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64A1A76-6104-4BD6-A211-D9BB9F550A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6FA4959-F0CD-4046-972A-3F310C9719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77C8834-1E7C-4DCF-8627-A0CC09725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BBFEB-8F5D-4EB9-A9D0-93526F3920C8}" type="datetimeFigureOut">
              <a:rPr lang="de-DE" smtClean="0"/>
              <a:t>03.02.2023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8C9E4D8-39BD-4C83-B2BF-DA433059B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27097D0-36F9-44AF-B40C-597DE9717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5C0EF-2F1B-404B-B23C-5868ABA40D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5216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ADFBCFB-1152-4599-A229-0EC73AABC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0016C78-B360-406F-BE90-539DB7829B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DED5BFF-0954-4CCB-90AA-530AB84E4E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BBFEB-8F5D-4EB9-A9D0-93526F3920C8}" type="datetimeFigureOut">
              <a:rPr lang="de-DE" smtClean="0"/>
              <a:t>03.02.2023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2DB62A-656F-4218-B6D4-3C8A08492E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F25593-8A8D-4F0B-89F3-46DD302743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5C0EF-2F1B-404B-B23C-5868ABA40D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2050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F8DC87-8E24-4CD9-91AC-15B0F4988C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842795"/>
          </a:xfrm>
        </p:spPr>
        <p:txBody>
          <a:bodyPr>
            <a:normAutofit fontScale="90000"/>
          </a:bodyPr>
          <a:lstStyle/>
          <a:p>
            <a:r>
              <a:rPr lang="de-DE" dirty="0"/>
              <a:t>Funktionaler Systementwurf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23E3A1E1-5CFF-430C-855A-61BA7D621418}"/>
              </a:ext>
            </a:extLst>
          </p:cNvPr>
          <p:cNvSpPr/>
          <p:nvPr/>
        </p:nvSpPr>
        <p:spPr>
          <a:xfrm>
            <a:off x="1018473" y="2251753"/>
            <a:ext cx="1164835" cy="312410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SPS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93BAE518-6D13-46E3-AA17-5AA18E2C5B52}"/>
              </a:ext>
            </a:extLst>
          </p:cNvPr>
          <p:cNvSpPr/>
          <p:nvPr/>
        </p:nvSpPr>
        <p:spPr>
          <a:xfrm>
            <a:off x="10384203" y="3122194"/>
            <a:ext cx="1277529" cy="193187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Werkzeugträger kommissioniert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8757BEB-61C0-404C-ADBC-217EBE5E470D}"/>
              </a:ext>
            </a:extLst>
          </p:cNvPr>
          <p:cNvSpPr/>
          <p:nvPr/>
        </p:nvSpPr>
        <p:spPr>
          <a:xfrm>
            <a:off x="4377038" y="5025187"/>
            <a:ext cx="3559844" cy="122927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Dosierung Kleber</a:t>
            </a:r>
          </a:p>
        </p:txBody>
      </p:sp>
      <p:sp>
        <p:nvSpPr>
          <p:cNvPr id="15" name="Pfeil: nach links und rechts 14">
            <a:extLst>
              <a:ext uri="{FF2B5EF4-FFF2-40B4-BE49-F238E27FC236}">
                <a16:creationId xmlns:a16="http://schemas.microsoft.com/office/drawing/2014/main" id="{36415465-516D-4ED5-AEBE-9BAD8FDFB0CE}"/>
              </a:ext>
            </a:extLst>
          </p:cNvPr>
          <p:cNvSpPr/>
          <p:nvPr/>
        </p:nvSpPr>
        <p:spPr>
          <a:xfrm>
            <a:off x="3329941" y="3229075"/>
            <a:ext cx="6199270" cy="584733"/>
          </a:xfrm>
          <a:prstGeom prst="left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>
                <a:solidFill>
                  <a:schemeClr val="tx1"/>
                </a:solidFill>
              </a:rPr>
              <a:t>Verfahreinrichtung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6" name="Pfeil: nach links und rechts 15">
            <a:extLst>
              <a:ext uri="{FF2B5EF4-FFF2-40B4-BE49-F238E27FC236}">
                <a16:creationId xmlns:a16="http://schemas.microsoft.com/office/drawing/2014/main" id="{A096E1AF-0ED1-4AB5-A80C-BF08D1425D6C}"/>
              </a:ext>
            </a:extLst>
          </p:cNvPr>
          <p:cNvSpPr/>
          <p:nvPr/>
        </p:nvSpPr>
        <p:spPr>
          <a:xfrm rot="2909649">
            <a:off x="9408240" y="3607959"/>
            <a:ext cx="1096935" cy="584733"/>
          </a:xfrm>
          <a:prstGeom prst="left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" name="Pfeil: nach unten 17">
            <a:extLst>
              <a:ext uri="{FF2B5EF4-FFF2-40B4-BE49-F238E27FC236}">
                <a16:creationId xmlns:a16="http://schemas.microsoft.com/office/drawing/2014/main" id="{64566D00-7C48-4084-B562-A3DC6B2369D1}"/>
              </a:ext>
            </a:extLst>
          </p:cNvPr>
          <p:cNvSpPr/>
          <p:nvPr/>
        </p:nvSpPr>
        <p:spPr>
          <a:xfrm>
            <a:off x="4035316" y="1392054"/>
            <a:ext cx="989896" cy="1254876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dirty="0"/>
              <a:t>Druckluft</a:t>
            </a:r>
          </a:p>
        </p:txBody>
      </p:sp>
      <p:sp>
        <p:nvSpPr>
          <p:cNvPr id="19" name="Pfeil: nach unten 18">
            <a:extLst>
              <a:ext uri="{FF2B5EF4-FFF2-40B4-BE49-F238E27FC236}">
                <a16:creationId xmlns:a16="http://schemas.microsoft.com/office/drawing/2014/main" id="{BDCD5B1B-A0A5-4ED2-BA1E-500198F7E6FB}"/>
              </a:ext>
            </a:extLst>
          </p:cNvPr>
          <p:cNvSpPr/>
          <p:nvPr/>
        </p:nvSpPr>
        <p:spPr>
          <a:xfrm>
            <a:off x="5631884" y="1392054"/>
            <a:ext cx="989896" cy="1254876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dirty="0"/>
              <a:t>elektr. Energie</a:t>
            </a:r>
          </a:p>
        </p:txBody>
      </p:sp>
      <p:sp>
        <p:nvSpPr>
          <p:cNvPr id="20" name="Rechteck: abgerundete Ecken 19">
            <a:extLst>
              <a:ext uri="{FF2B5EF4-FFF2-40B4-BE49-F238E27FC236}">
                <a16:creationId xmlns:a16="http://schemas.microsoft.com/office/drawing/2014/main" id="{86144EB5-F2BE-4A18-8E09-631006D1D3B5}"/>
              </a:ext>
            </a:extLst>
          </p:cNvPr>
          <p:cNvSpPr/>
          <p:nvPr/>
        </p:nvSpPr>
        <p:spPr>
          <a:xfrm>
            <a:off x="586740" y="1424940"/>
            <a:ext cx="11140440" cy="53263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Legende: mit Pfeil nach unten 21">
            <a:extLst>
              <a:ext uri="{FF2B5EF4-FFF2-40B4-BE49-F238E27FC236}">
                <a16:creationId xmlns:a16="http://schemas.microsoft.com/office/drawing/2014/main" id="{D948F141-AF7E-4C37-AB99-17561451F619}"/>
              </a:ext>
            </a:extLst>
          </p:cNvPr>
          <p:cNvSpPr/>
          <p:nvPr/>
        </p:nvSpPr>
        <p:spPr>
          <a:xfrm>
            <a:off x="9059489" y="4319105"/>
            <a:ext cx="1277529" cy="826169"/>
          </a:xfrm>
          <a:prstGeom prst="downArrowCallou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Klebevorrichtung</a:t>
            </a:r>
          </a:p>
        </p:txBody>
      </p:sp>
      <p:cxnSp>
        <p:nvCxnSpPr>
          <p:cNvPr id="4" name="Gerader Verbinder 3">
            <a:extLst>
              <a:ext uri="{FF2B5EF4-FFF2-40B4-BE49-F238E27FC236}">
                <a16:creationId xmlns:a16="http://schemas.microsoft.com/office/drawing/2014/main" id="{EA1CF5ED-4978-B0A8-1876-2F98DAE7C107}"/>
              </a:ext>
            </a:extLst>
          </p:cNvPr>
          <p:cNvCxnSpPr>
            <a:cxnSpLocks/>
          </p:cNvCxnSpPr>
          <p:nvPr/>
        </p:nvCxnSpPr>
        <p:spPr>
          <a:xfrm>
            <a:off x="10384203" y="1424940"/>
            <a:ext cx="0" cy="53263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51F2F161-10A9-171D-4474-3C7DE6A6741F}"/>
              </a:ext>
            </a:extLst>
          </p:cNvPr>
          <p:cNvCxnSpPr>
            <a:cxnSpLocks/>
          </p:cNvCxnSpPr>
          <p:nvPr/>
        </p:nvCxnSpPr>
        <p:spPr>
          <a:xfrm>
            <a:off x="11661732" y="1954306"/>
            <a:ext cx="0" cy="42134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feld 11">
            <a:extLst>
              <a:ext uri="{FF2B5EF4-FFF2-40B4-BE49-F238E27FC236}">
                <a16:creationId xmlns:a16="http://schemas.microsoft.com/office/drawing/2014/main" id="{343DB3BA-9DE7-52B2-1BCB-4F190A87500C}"/>
              </a:ext>
            </a:extLst>
          </p:cNvPr>
          <p:cNvSpPr txBox="1"/>
          <p:nvPr/>
        </p:nvSpPr>
        <p:spPr>
          <a:xfrm>
            <a:off x="10393335" y="2112405"/>
            <a:ext cx="1324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Förderband</a:t>
            </a:r>
          </a:p>
        </p:txBody>
      </p:sp>
    </p:spTree>
    <p:extLst>
      <p:ext uri="{BB962C8B-B14F-4D97-AF65-F5344CB8AC3E}">
        <p14:creationId xmlns:p14="http://schemas.microsoft.com/office/powerpoint/2010/main" val="3138336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Breitbild</PresentationFormat>
  <Paragraphs>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Funktionaler Systementwurf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Funktionaler Systementwurf</dc:title>
  <dc:creator>HSHL-User</dc:creator>
  <cp:lastModifiedBy>Matthias Hernzel</cp:lastModifiedBy>
  <cp:revision>6</cp:revision>
  <dcterms:created xsi:type="dcterms:W3CDTF">2022-10-06T07:33:48Z</dcterms:created>
  <dcterms:modified xsi:type="dcterms:W3CDTF">2023-02-03T16:59:30Z</dcterms:modified>
</cp:coreProperties>
</file>