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B57145-6099-48E4-BE96-FC374A218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B65EBCF-3E4F-42BF-B246-019EA1D7E1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9B191C-1A33-40AC-8642-98CDDD84A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E0EE-F198-4AF7-9617-5B674C28681C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E23663-E8A8-4E60-8286-535B0F678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45213F-BEFA-4808-90B3-2797DDAAF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521F-D180-4229-8C20-D6CA37928E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9711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C3CE85-9D91-46F2-ABB7-F3155D6F6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A2CDF12-69D5-4EC5-BE2E-94109B3F16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E73B43-2D03-4653-A45A-CE2F6AB36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E0EE-F198-4AF7-9617-5B674C28681C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11D8D2-03CA-4BBD-BC29-7B8B7BCB2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B7C3AA-EA8A-4872-A84F-B0733B16C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521F-D180-4229-8C20-D6CA37928E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9078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9FEB887-9A51-4A15-B0A2-C8B152E91E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DFF9537-11F3-4C98-B2D0-D25A67C999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B9814B-B882-44C2-9F93-914675118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E0EE-F198-4AF7-9617-5B674C28681C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507BCA-381E-4C48-BEA1-D44CFC6E4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6EF57E0-F7A0-4D4D-8D39-B3D4E198B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521F-D180-4229-8C20-D6CA37928E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30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DAAD24-6811-4577-BFC0-DB481DF34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8D0456-88F9-4EC7-BDE6-3B7D0CA1F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9AF5B7-C952-4428-BCAA-61A8D99F7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E0EE-F198-4AF7-9617-5B674C28681C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464D39-42A2-4CDA-8BCE-72151EC16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E05C2D-7504-4286-A67C-4099FD071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521F-D180-4229-8C20-D6CA37928E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7788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0866E5-C273-4B44-B7E3-0952ABCD7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83FD799-A42D-4B7C-9B60-4CF3E897E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74491C-F142-4EF7-9E8C-06C7D9505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E0EE-F198-4AF7-9617-5B674C28681C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8DA00-461F-4BDB-B8F6-B22A8213A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886E88-7DEE-46D5-BA05-E4564E8E8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521F-D180-4229-8C20-D6CA37928E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6637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7F18AA-7F2F-4A81-B616-9E0FEEA51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71791C-29FF-4DFB-93A0-278ADAEEA0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0771BA2-B374-4964-A9A8-66A9902250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FA30F1-063F-4036-B82D-CCB0CA37F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E0EE-F198-4AF7-9617-5B674C28681C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86D2BB9-F351-47E3-BE93-037F1935A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D2E7E7A-CFEB-41A7-A228-3474E87D9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521F-D180-4229-8C20-D6CA37928E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6538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E084DC-0322-4C4B-87F8-020BE4228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1242E38-6124-4487-A5AC-7702AB3A3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EBF1463-DF56-4128-87BB-7C24EAC6ED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1EFE06A-2935-4E38-9131-7065D0CB2D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B80FB4D-7E1A-41D2-AD14-45014C1CFD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791C754-F1DB-42F3-A99D-2B57DDD2D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E0EE-F198-4AF7-9617-5B674C28681C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94BD8F1-7E9B-426A-B316-72C281A8C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4B95127-796E-43CE-AAEE-C22F12D90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521F-D180-4229-8C20-D6CA37928E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5554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47BB12-B686-493F-83DF-1C2F34761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A5DA704-4928-41B0-B649-DB3F055D7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E0EE-F198-4AF7-9617-5B674C28681C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8AEDEF6-D3D9-4C06-A992-F1FE3DC96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6A50E78-F5FD-41A0-A9AA-3A6BBB53C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521F-D180-4229-8C20-D6CA37928E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9403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2470D39-E597-45AA-85D5-466D8A344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E0EE-F198-4AF7-9617-5B674C28681C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5B9C3A1-3B03-4E92-BDB8-5E981C04C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3CD621B-2F7C-4F42-AE8B-E60578256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521F-D180-4229-8C20-D6CA37928E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574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978AF5-15AA-4DDF-A4DD-275D4DEA5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5F58FB-0103-4CF9-90A2-A0167FEC4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FFF0FE7-93E2-42DC-BBB6-8A2872D09C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717141D-20C7-4720-B7DB-0C9926E30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E0EE-F198-4AF7-9617-5B674C28681C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97F0D22-4B0A-46BE-93E7-75B30998E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4627B6C-CE9D-4672-93F7-224AF6EAE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521F-D180-4229-8C20-D6CA37928E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595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9B3AB1-C643-4889-AA78-09F26D8A0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F32BFB0-F4B7-4347-BB65-68D2222833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84EA019-0A27-496E-A728-5914E47F60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FEAD542-1C78-4FFD-BD11-3D3D4E5E3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E0EE-F198-4AF7-9617-5B674C28681C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19DC4AA-80D0-4446-8DF1-DA9A4C6A6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A733AF1-FC4A-46B4-A7E4-3B94C4D00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521F-D180-4229-8C20-D6CA37928E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7397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3AF2215-D38C-4953-98A6-1CB117508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BF4DA8C-1B25-40CA-B1BD-DFC363821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CBC278-6D70-415A-9A6A-8E1A978C4C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6E0EE-F198-4AF7-9617-5B674C28681C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9D2CD6-9B34-4479-9967-C4DAED635C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D50657-7D6A-4F2D-A7A0-EDA0458509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2521F-D180-4229-8C20-D6CA37928E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5141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12">
            <a:extLst>
              <a:ext uri="{FF2B5EF4-FFF2-40B4-BE49-F238E27FC236}">
                <a16:creationId xmlns:a16="http://schemas.microsoft.com/office/drawing/2014/main" id="{4DA97D30-032A-4FB5-A1E9-AC09214BD81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50293"/>
          <a:stretch/>
        </p:blipFill>
        <p:spPr bwMode="auto">
          <a:xfrm>
            <a:off x="1309432" y="2960999"/>
            <a:ext cx="4248471" cy="936001"/>
          </a:xfrm>
          <a:prstGeom prst="rect">
            <a:avLst/>
          </a:prstGeom>
        </p:spPr>
      </p:pic>
      <p:pic>
        <p:nvPicPr>
          <p:cNvPr id="5" name="Grafik 13">
            <a:extLst>
              <a:ext uri="{FF2B5EF4-FFF2-40B4-BE49-F238E27FC236}">
                <a16:creationId xmlns:a16="http://schemas.microsoft.com/office/drawing/2014/main" id="{32743622-F91F-4943-89FC-21796F0BBAB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49938"/>
          <a:stretch/>
        </p:blipFill>
        <p:spPr bwMode="auto">
          <a:xfrm>
            <a:off x="6450668" y="2960998"/>
            <a:ext cx="4248471" cy="936001"/>
          </a:xfrm>
          <a:prstGeom prst="rect">
            <a:avLst/>
          </a:prstGeom>
        </p:spPr>
      </p:pic>
      <p:sp>
        <p:nvSpPr>
          <p:cNvPr id="14" name="Pfeil: nach links gekrümmt 13">
            <a:extLst>
              <a:ext uri="{FF2B5EF4-FFF2-40B4-BE49-F238E27FC236}">
                <a16:creationId xmlns:a16="http://schemas.microsoft.com/office/drawing/2014/main" id="{CC31651F-7195-4B0E-AA3B-1D87FBFEAC6C}"/>
              </a:ext>
            </a:extLst>
          </p:cNvPr>
          <p:cNvSpPr/>
          <p:nvPr/>
        </p:nvSpPr>
        <p:spPr>
          <a:xfrm rot="16200000">
            <a:off x="5734743" y="1677969"/>
            <a:ext cx="722514" cy="1709600"/>
          </a:xfrm>
          <a:prstGeom prst="curvedLeftArrow">
            <a:avLst>
              <a:gd name="adj1" fmla="val 25000"/>
              <a:gd name="adj2" fmla="val 60521"/>
              <a:gd name="adj3" fmla="val 4587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944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Philipp Heer</dc:creator>
  <cp:lastModifiedBy>Philipp Heer</cp:lastModifiedBy>
  <cp:revision>1</cp:revision>
  <dcterms:created xsi:type="dcterms:W3CDTF">2020-01-17T12:28:13Z</dcterms:created>
  <dcterms:modified xsi:type="dcterms:W3CDTF">2020-01-17T12:31:08Z</dcterms:modified>
</cp:coreProperties>
</file>