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a dommen" initials="pd" lastIdx="1" clrIdx="0">
    <p:extLst>
      <p:ext uri="{19B8F6BF-5375-455C-9EA6-DF929625EA0E}">
        <p15:presenceInfo xmlns:p15="http://schemas.microsoft.com/office/powerpoint/2012/main" userId="ea1ef19da710bbe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4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C4FCA-59BC-41BE-9563-01BAA0880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BAB3F1-FC50-4322-9EFE-F8ADE34F4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FF6FC2-778D-4F38-B848-F0F8F9380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2CCB78-A0F5-4498-A68C-DC9C1D06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10C254-CD99-43A9-B610-A03FF863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2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EDCC6F-4F2F-44A7-8902-78A4EC896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2481EA-4BB6-4A35-8BAB-D2C4D559F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FBEAC8-D21C-4536-968C-347A180B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7845B0-5635-4CD0-ADF1-BD428DDC8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93F075-AFDC-4730-8984-B41E7430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913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D0A2E76-2590-4B89-93E7-30B66F1858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9329C2D-0D0E-4256-A08C-9F6A6409C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157392-0FF7-4D91-8289-8C707E585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D15D0-3BB0-4EFC-99D4-ABB6F34A4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6C7FB9-F787-412F-BC8A-E3005E8A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86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6E78B-305E-4A3F-BB60-EB168DBE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1C2800-5C5C-481F-BD8D-8C3EDF9FC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691F88-DCFA-49BC-940C-E4040EBB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AAA0B6-4FFD-49ED-BF70-A8127A4CC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8DDFEA-0D93-41BA-B6FD-DDF1BEAC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15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A3E8D-308F-44D6-81C6-4F825448C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62EC361-A75D-4771-A59D-C0E6DC8F1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414DDE-DAB9-4D03-9E49-CC3BC7B99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5E8025-FEB7-4A65-A177-4992A37CE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C4AD19-A356-493F-B5CD-52AED84A5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40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5C71A-FE94-4737-80F8-1345D883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64477F-6D5A-49A3-A375-4470C1DA0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27B3E0-E7B7-4E0E-B4D9-843007FE3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E480A7-450F-48ED-A834-0E1E2FD2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7F16B6-BB4F-4DE6-83C6-5CC5622B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8D639F-A120-4481-839B-FE40060B1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37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80CD2-2A62-4269-968F-DD31F4A46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408A93-0B22-4145-A4AF-6F7437C56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B97FB2-81EA-4D71-BD5A-407772743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3E4CDC9-A8CE-4B2E-A9DD-C311C1B32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CF2F11C-7B2D-4BF9-8F45-FB3C96490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79A537-B4B3-4444-88DD-8DECA809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A485DD0-CFE1-4BC8-8914-24635DA18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C06E25-C41E-446B-A26B-5822C0B3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48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7805E-5E98-4FF4-87D8-FCDEB959E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A9209F2-9D38-4690-8342-26E65848C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874AD4-A684-4199-B71B-1418DF9E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8894C2-4B6E-4EEC-AB6C-12E17FD3F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47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0E6DD98-B273-4E74-A964-9B9458811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1B934B6-7869-4C30-A2AC-39F21E54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CA48CF-3CA9-4965-B339-B202D1A6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11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3129A-5C3A-4575-A2FC-F0B43185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C3CE36-228F-450A-8683-105024418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74D039-86B3-43EA-99A0-435593B8B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601CF1-BE41-4C82-B319-4C2700DC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0D54CA-B31D-4D3F-B10D-46A41D3F2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58C1C1-F36E-45A7-B7F1-27798641B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951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548AB-9E6E-42C3-A2B2-5691842CC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D256737-FBCB-4851-A7EA-2D7D4D880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EE6B11-7A7D-4091-8D02-BB886851B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9D0DF6-4B84-4473-84C9-FCCFF34F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C5DBC2-CBF7-4A22-B8EB-B5DE00CFF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BDF158-85B0-451B-A361-6CAB9CA84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04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48360FD-DF58-45C6-9449-BCCE4857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C70A97-4417-4BD3-8D4F-3E122FFE2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21AA66-112C-45AB-B94B-AC5E5B973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58111-6191-426E-9C2E-BD4DF901155C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506FB3-06C0-4169-ADDD-A981819E0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B2A08A-6939-46F2-A3FB-61E59C2C9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40D33-D898-44C5-BA1B-0E67F91307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92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DA09E483-865D-4179-9FE8-84CB16C59D1E}"/>
              </a:ext>
            </a:extLst>
          </p:cNvPr>
          <p:cNvGrpSpPr/>
          <p:nvPr/>
        </p:nvGrpSpPr>
        <p:grpSpPr>
          <a:xfrm>
            <a:off x="312102" y="174437"/>
            <a:ext cx="1544075" cy="1090392"/>
            <a:chOff x="684430" y="62495"/>
            <a:chExt cx="2201134" cy="1919617"/>
          </a:xfrm>
          <a:solidFill>
            <a:schemeClr val="bg2">
              <a:lumMod val="90000"/>
            </a:schemeClr>
          </a:solid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37BCAA8B-09BE-4215-AEC8-72B3661BDA10}"/>
                </a:ext>
              </a:extLst>
            </p:cNvPr>
            <p:cNvSpPr/>
            <p:nvPr/>
          </p:nvSpPr>
          <p:spPr>
            <a:xfrm>
              <a:off x="684431" y="744660"/>
              <a:ext cx="2201133" cy="618726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/>
                <a:t>CAD-Modelle</a:t>
              </a:r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D1F4D06C-8467-4C10-BDD5-CE724CDD95FC}"/>
                </a:ext>
              </a:extLst>
            </p:cNvPr>
            <p:cNvSpPr/>
            <p:nvPr/>
          </p:nvSpPr>
          <p:spPr>
            <a:xfrm>
              <a:off x="684430" y="1363386"/>
              <a:ext cx="2201133" cy="618726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/>
                <a:t>CAM</a:t>
              </a: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703664E5-416D-4B37-BB46-7B901BB482A7}"/>
                </a:ext>
              </a:extLst>
            </p:cNvPr>
            <p:cNvSpPr txBox="1"/>
            <p:nvPr/>
          </p:nvSpPr>
          <p:spPr>
            <a:xfrm>
              <a:off x="1449243" y="62495"/>
              <a:ext cx="671506" cy="650203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dirty="0"/>
                <a:t>PC</a:t>
              </a:r>
            </a:p>
          </p:txBody>
        </p:sp>
      </p:grpSp>
      <p:cxnSp>
        <p:nvCxnSpPr>
          <p:cNvPr id="9" name="Verbinder: gewinkelt 8">
            <a:extLst>
              <a:ext uri="{FF2B5EF4-FFF2-40B4-BE49-F238E27FC236}">
                <a16:creationId xmlns:a16="http://schemas.microsoft.com/office/drawing/2014/main" id="{13B6B00D-3C62-4A03-83B6-2E10A9683AEC}"/>
              </a:ext>
            </a:extLst>
          </p:cNvPr>
          <p:cNvCxnSpPr>
            <a:cxnSpLocks/>
            <a:stCxn id="5" idx="1"/>
            <a:endCxn id="11" idx="1"/>
          </p:cNvCxnSpPr>
          <p:nvPr/>
        </p:nvCxnSpPr>
        <p:spPr>
          <a:xfrm rot="10800000" flipH="1" flipV="1">
            <a:off x="312101" y="1089103"/>
            <a:ext cx="593563" cy="2092494"/>
          </a:xfrm>
          <a:prstGeom prst="bentConnector3">
            <a:avLst>
              <a:gd name="adj1" fmla="val -38513"/>
            </a:avLst>
          </a:prstGeom>
          <a:ln w="57150">
            <a:solidFill>
              <a:schemeClr val="bg2">
                <a:lumMod val="9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A8BD973F-C0D5-43C6-9402-BFD1A1BB39AE}"/>
              </a:ext>
            </a:extLst>
          </p:cNvPr>
          <p:cNvSpPr txBox="1"/>
          <p:nvPr/>
        </p:nvSpPr>
        <p:spPr>
          <a:xfrm>
            <a:off x="64655" y="1384578"/>
            <a:ext cx="39368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G-Code als ASCII-String über RS232-Protokoll</a:t>
            </a:r>
          </a:p>
          <a:p>
            <a:r>
              <a:rPr lang="de-DE" sz="1400" dirty="0"/>
              <a:t>Ist-Wert: U0000V0000W0000</a:t>
            </a:r>
          </a:p>
          <a:p>
            <a:r>
              <a:rPr lang="de-DE" sz="1400" dirty="0"/>
              <a:t>Soll-Wert: X00000Y00000Z00000F00000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B7BFDA67-C35A-4354-804B-B378A600C861}"/>
              </a:ext>
            </a:extLst>
          </p:cNvPr>
          <p:cNvGrpSpPr/>
          <p:nvPr/>
        </p:nvGrpSpPr>
        <p:grpSpPr>
          <a:xfrm>
            <a:off x="905665" y="2179218"/>
            <a:ext cx="5267382" cy="3871265"/>
            <a:chOff x="4533672" y="1418141"/>
            <a:chExt cx="5267382" cy="3871265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B05FAF1C-7249-4884-9EA6-7173598528C6}"/>
                </a:ext>
              </a:extLst>
            </p:cNvPr>
            <p:cNvSpPr/>
            <p:nvPr/>
          </p:nvSpPr>
          <p:spPr>
            <a:xfrm>
              <a:off x="4533672" y="1418141"/>
              <a:ext cx="5267382" cy="200475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Steuerungsprogramm</a:t>
              </a:r>
            </a:p>
            <a:p>
              <a:pPr algn="ctr"/>
              <a:r>
                <a:rPr lang="de-DE" sz="1400" dirty="0"/>
                <a:t>Siemens-SPS</a:t>
              </a:r>
            </a:p>
            <a:p>
              <a:pPr algn="ctr"/>
              <a:r>
                <a:rPr lang="de-DE" sz="1400" dirty="0"/>
                <a:t>Steuerung: CPU313-C (313-5BG04-0AB0)</a:t>
              </a:r>
            </a:p>
            <a:p>
              <a:pPr algn="ctr"/>
              <a:r>
                <a:rPr lang="de-DE" sz="1400" dirty="0"/>
                <a:t>24 Digitale Eingänge (24V DC), 16 Digitale Ausgänge (24V DC), 5 Analoge Eingänge (12Bit), 2 Analoge Ausgänge (12Bit)</a:t>
              </a:r>
            </a:p>
            <a:p>
              <a:pPr algn="ctr"/>
              <a:r>
                <a:rPr lang="de-DE" sz="1400" dirty="0"/>
                <a:t>Kommunikation: CP340 RS232 (340-1AH02-0AE0)</a:t>
              </a:r>
            </a:p>
            <a:p>
              <a:pPr algn="ctr"/>
              <a:r>
                <a:rPr lang="de-DE" sz="1400" dirty="0"/>
                <a:t>Programmierung: TIA Portal V15.1 (ehemals STEP 7 Classic)</a:t>
              </a:r>
            </a:p>
            <a:p>
              <a:pPr algn="ctr"/>
              <a:r>
                <a:rPr lang="de-DE" sz="1400" dirty="0"/>
                <a:t>6 x Optokoppler zum ‚Übersetzen‘ von 24V DC auf 5V DC</a:t>
              </a: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FA4A6F06-2A50-4205-ACC7-1F6E77BA9E90}"/>
                </a:ext>
              </a:extLst>
            </p:cNvPr>
            <p:cNvSpPr/>
            <p:nvPr/>
          </p:nvSpPr>
          <p:spPr>
            <a:xfrm>
              <a:off x="4533672" y="3436757"/>
              <a:ext cx="5267382" cy="185264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42900" indent="-342900">
                <a:buAutoNum type="arabicPeriod"/>
              </a:pPr>
              <a:r>
                <a:rPr lang="de-DE" sz="1400" dirty="0"/>
                <a:t>Einlesen der Zeichenfolge über das CP340-Modul</a:t>
              </a:r>
            </a:p>
            <a:p>
              <a:pPr marL="342900" indent="-342900">
                <a:buAutoNum type="arabicPeriod"/>
              </a:pPr>
              <a:r>
                <a:rPr lang="de-DE" sz="1400" dirty="0"/>
                <a:t>Zeichenfolge in Einzelinformationen zerlegen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1400" dirty="0"/>
                <a:t>Trennung IST- und SOLL-Wert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1400" dirty="0"/>
                <a:t>Einlesen der Koordinateninformationen, sowie Vorschub</a:t>
              </a:r>
            </a:p>
            <a:p>
              <a:pPr marL="342900" indent="-342900">
                <a:buAutoNum type="arabicPeriod"/>
              </a:pPr>
              <a:r>
                <a:rPr lang="de-DE" sz="1400" dirty="0"/>
                <a:t>Bildung der Schritt- und Richtungswerte für die Ansteuerung der Schrittmotortreiber aus der Differenz von IST zu SOLL</a:t>
              </a:r>
            </a:p>
            <a:p>
              <a:pPr marL="342900" indent="-342900">
                <a:buAutoNum type="arabicPeriod"/>
              </a:pPr>
              <a:r>
                <a:rPr lang="de-DE" sz="1400" dirty="0"/>
                <a:t>Schalten der digitalen Ausgänge, um die Optokoppler zu schalten</a:t>
              </a:r>
            </a:p>
          </p:txBody>
        </p:sp>
      </p:grpSp>
      <p:sp>
        <p:nvSpPr>
          <p:cNvPr id="19" name="Rechteck 18">
            <a:extLst>
              <a:ext uri="{FF2B5EF4-FFF2-40B4-BE49-F238E27FC236}">
                <a16:creationId xmlns:a16="http://schemas.microsoft.com/office/drawing/2014/main" id="{8C136FBE-65AF-4AD4-B988-1E72DB2F2EC4}"/>
              </a:ext>
            </a:extLst>
          </p:cNvPr>
          <p:cNvSpPr/>
          <p:nvPr/>
        </p:nvSpPr>
        <p:spPr>
          <a:xfrm>
            <a:off x="6805984" y="3589158"/>
            <a:ext cx="2370869" cy="7693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Schrittmotortreiber: GeckoDrive G201X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D61B2F9-BD16-4B18-957D-7C0024CAEFC5}"/>
              </a:ext>
            </a:extLst>
          </p:cNvPr>
          <p:cNvSpPr/>
          <p:nvPr/>
        </p:nvSpPr>
        <p:spPr>
          <a:xfrm>
            <a:off x="9657769" y="4981745"/>
            <a:ext cx="2370869" cy="7693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Schrittmotoren</a:t>
            </a:r>
          </a:p>
          <a:p>
            <a:pPr algn="ctr"/>
            <a:r>
              <a:rPr lang="de-DE" sz="1400" dirty="0"/>
              <a:t>(X1, X2, Y1, Z1)</a:t>
            </a:r>
          </a:p>
        </p:txBody>
      </p:sp>
      <p:cxnSp>
        <p:nvCxnSpPr>
          <p:cNvPr id="23" name="Verbinder: gewinkelt 22">
            <a:extLst>
              <a:ext uri="{FF2B5EF4-FFF2-40B4-BE49-F238E27FC236}">
                <a16:creationId xmlns:a16="http://schemas.microsoft.com/office/drawing/2014/main" id="{4F275687-7BC8-4888-94A1-CD2287F8D533}"/>
              </a:ext>
            </a:extLst>
          </p:cNvPr>
          <p:cNvCxnSpPr>
            <a:cxnSpLocks/>
            <a:stCxn id="11" idx="3"/>
            <a:endCxn id="19" idx="1"/>
          </p:cNvCxnSpPr>
          <p:nvPr/>
        </p:nvCxnSpPr>
        <p:spPr>
          <a:xfrm>
            <a:off x="6173047" y="3181597"/>
            <a:ext cx="632937" cy="792211"/>
          </a:xfrm>
          <a:prstGeom prst="bentConnector3">
            <a:avLst/>
          </a:prstGeom>
          <a:ln w="57150">
            <a:solidFill>
              <a:schemeClr val="bg2">
                <a:lumMod val="9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Verbinder: gewinkelt 24">
            <a:extLst>
              <a:ext uri="{FF2B5EF4-FFF2-40B4-BE49-F238E27FC236}">
                <a16:creationId xmlns:a16="http://schemas.microsoft.com/office/drawing/2014/main" id="{CD1AA882-3761-48B4-A731-6BE958241653}"/>
              </a:ext>
            </a:extLst>
          </p:cNvPr>
          <p:cNvCxnSpPr>
            <a:stCxn id="19" idx="3"/>
            <a:endCxn id="20" idx="1"/>
          </p:cNvCxnSpPr>
          <p:nvPr/>
        </p:nvCxnSpPr>
        <p:spPr>
          <a:xfrm>
            <a:off x="9176853" y="3973808"/>
            <a:ext cx="480916" cy="1392587"/>
          </a:xfrm>
          <a:prstGeom prst="bentConnector3">
            <a:avLst/>
          </a:prstGeom>
          <a:ln w="57150">
            <a:solidFill>
              <a:schemeClr val="bg2">
                <a:lumMod val="9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010A71E4-1C7F-4E55-B1F7-68424A21B665}"/>
              </a:ext>
            </a:extLst>
          </p:cNvPr>
          <p:cNvSpPr txBox="1"/>
          <p:nvPr/>
        </p:nvSpPr>
        <p:spPr>
          <a:xfrm>
            <a:off x="6489515" y="2802396"/>
            <a:ext cx="14557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5V DC</a:t>
            </a:r>
          </a:p>
          <a:p>
            <a:r>
              <a:rPr lang="de-DE" sz="1400" dirty="0"/>
              <a:t>3 x Schritt (DO)</a:t>
            </a:r>
          </a:p>
          <a:p>
            <a:r>
              <a:rPr lang="de-DE" sz="1400" dirty="0"/>
              <a:t>3 x Richtung (DO)</a:t>
            </a:r>
          </a:p>
        </p:txBody>
      </p:sp>
    </p:spTree>
    <p:extLst>
      <p:ext uri="{BB962C8B-B14F-4D97-AF65-F5344CB8AC3E}">
        <p14:creationId xmlns:p14="http://schemas.microsoft.com/office/powerpoint/2010/main" val="409410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Luca Riering</dc:creator>
  <cp:lastModifiedBy>pia dommen</cp:lastModifiedBy>
  <cp:revision>9</cp:revision>
  <dcterms:created xsi:type="dcterms:W3CDTF">2019-10-14T11:55:41Z</dcterms:created>
  <dcterms:modified xsi:type="dcterms:W3CDTF">2019-10-22T13:24:03Z</dcterms:modified>
</cp:coreProperties>
</file>