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390" y="-90"/>
      </p:cViewPr>
      <p:guideLst>
        <p:guide orient="horz" pos="17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698"/>
            <a:ext cx="7772400" cy="11831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1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3"/>
            <a:ext cx="2057400" cy="353161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3"/>
            <a:ext cx="6019800" cy="353161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5"/>
            <a:ext cx="7772400" cy="1096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1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3"/>
            <a:ext cx="4040188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3"/>
            <a:ext cx="4040188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35553"/>
            <a:ext cx="4041775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750473"/>
            <a:ext cx="4041775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19767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0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55058"/>
            <a:ext cx="3008313" cy="37756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17"/>
            <a:ext cx="5486400" cy="4561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199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3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40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1"/>
            <a:ext cx="2895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9" y="494"/>
            <a:ext cx="9118762" cy="5518751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259632" y="671637"/>
            <a:ext cx="108000" cy="10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3</cp:revision>
  <dcterms:created xsi:type="dcterms:W3CDTF">2015-01-22T12:27:35Z</dcterms:created>
  <dcterms:modified xsi:type="dcterms:W3CDTF">2015-01-22T12:41:45Z</dcterms:modified>
</cp:coreProperties>
</file>